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99" r:id="rId36"/>
    <p:sldId id="323" r:id="rId37"/>
    <p:sldId id="324" r:id="rId38"/>
    <p:sldId id="325" r:id="rId39"/>
    <p:sldId id="326" r:id="rId40"/>
    <p:sldId id="327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79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6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20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Fralick" userId="7db0cee375c13348" providerId="LiveId" clId="{3F04B24A-8813-4CC0-B2A1-BC80936F8E77}"/>
    <pc:docChg chg="delSld">
      <pc:chgData name="Marsha Fralick" userId="7db0cee375c13348" providerId="LiveId" clId="{3F04B24A-8813-4CC0-B2A1-BC80936F8E77}" dt="2021-06-30T23:02:47.268" v="0" actId="2696"/>
      <pc:docMkLst>
        <pc:docMk/>
      </pc:docMkLst>
      <pc:sldChg chg="del">
        <pc:chgData name="Marsha Fralick" userId="7db0cee375c13348" providerId="LiveId" clId="{3F04B24A-8813-4CC0-B2A1-BC80936F8E77}" dt="2021-06-30T23:02:47.268" v="0" actId="2696"/>
        <pc:sldMkLst>
          <pc:docMk/>
          <pc:sldMk cId="0" sldId="2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38.wmf"/><Relationship Id="rId7" Type="http://schemas.openxmlformats.org/officeDocument/2006/relationships/image" Target="../media/image4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/>
              <a:t>Chapter 13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 descr="Yes I C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day,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14316-BACB-46B1-8E18-4AEDBEEF2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 descr="Think, do, and be positive about your life and your future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672637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26387" imgH="1810512" progId="MS_ClipArt_Gallery.2">
                  <p:embed/>
                </p:oleObj>
              </mc:Choice>
              <mc:Fallback>
                <p:oleObj name="Clip" r:id="rId2" imgW="1726387" imgH="1810512" progId="MS_ClipArt_Gallery.2">
                  <p:embed/>
                  <p:pic>
                    <p:nvPicPr>
                      <p:cNvPr id="6246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480235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526325" imgH="3468986" progId="MS_ClipArt_Gallery.2">
                  <p:embed/>
                </p:oleObj>
              </mc:Choice>
              <mc:Fallback>
                <p:oleObj name="Clip" r:id="rId2" imgW="3526325" imgH="3468986" progId="MS_ClipArt_Gallery.2">
                  <p:embed/>
                  <p:pic>
                    <p:nvPicPr>
                      <p:cNvPr id="6349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18505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48824" imgH="2135109" progId="MS_ClipArt_Gallery.2">
                  <p:embed/>
                </p:oleObj>
              </mc:Choice>
              <mc:Fallback>
                <p:oleObj name="Clip" r:id="rId2" imgW="2848824" imgH="2135109" progId="MS_ClipArt_Gallery.2">
                  <p:embed/>
                  <p:pic>
                    <p:nvPicPr>
                      <p:cNvPr id="64516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 descr="Cartoon of people climbing a mountain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302622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05477" imgH="3452388" progId="MS_ClipArt_Gallery.2">
                  <p:embed/>
                </p:oleObj>
              </mc:Choice>
              <mc:Fallback>
                <p:oleObj name="Clip" r:id="rId2" imgW="2705477" imgH="3452388" progId="MS_ClipArt_Gallery.2">
                  <p:embed/>
                  <p:pic>
                    <p:nvPicPr>
                      <p:cNvPr id="73732" name="Object 4" descr="Cartoon of people climbing a mountain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Photo of the cover of &quot;The 7 Habits of Highly Effective People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88914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389422" progId="MS_ClipArt_Gallery.2">
                  <p:embed/>
                </p:oleObj>
              </mc:Choice>
              <mc:Fallback>
                <p:oleObj name="Clip" r:id="rId2" imgW="4579545" imgH="4389422" progId="MS_ClipArt_Gallery.2">
                  <p:embed/>
                  <p:pic>
                    <p:nvPicPr>
                      <p:cNvPr id="76804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DDD00-23D0-44F9-A44F-923F58CFEC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427716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319196" imgH="1865014" progId="MS_ClipArt_Gallery.2">
                  <p:embed/>
                </p:oleObj>
              </mc:Choice>
              <mc:Fallback>
                <p:oleObj name="Clip" r:id="rId2" imgW="2319196" imgH="1865014" progId="MS_ClipArt_Gallery.2">
                  <p:embed/>
                  <p:pic>
                    <p:nvPicPr>
                      <p:cNvPr id="77828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174969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177358" imgH="2115493" progId="MS_ClipArt_Gallery.2">
                  <p:embed/>
                </p:oleObj>
              </mc:Choice>
              <mc:Fallback>
                <p:oleObj name="Clip" r:id="rId2" imgW="2177358" imgH="2115493" progId="MS_ClipArt_Gallery.2">
                  <p:embed/>
                  <p:pic>
                    <p:nvPicPr>
                      <p:cNvPr id="78852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36872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935933" imgH="1483259" progId="MS_ClipArt_Gallery.2">
                  <p:embed/>
                </p:oleObj>
              </mc:Choice>
              <mc:Fallback>
                <p:oleObj name="Clip" r:id="rId2" imgW="1935933" imgH="1483259" progId="MS_ClipArt_Gallery.2">
                  <p:embed/>
                  <p:pic>
                    <p:nvPicPr>
                      <p:cNvPr id="7987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987421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41283" imgH="2254313" progId="MS_ClipArt_Gallery.2">
                  <p:embed/>
                </p:oleObj>
              </mc:Choice>
              <mc:Fallback>
                <p:oleObj name="Clip" r:id="rId2" imgW="1741283" imgH="2254313" progId="MS_ClipArt_Gallery.2">
                  <p:embed/>
                  <p:pic>
                    <p:nvPicPr>
                      <p:cNvPr id="80900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105917"/>
              </p:ext>
            </p:extLst>
          </p:nvPr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33526" imgH="1818742" progId="MS_ClipArt_Gallery.2">
                  <p:embed/>
                </p:oleObj>
              </mc:Choice>
              <mc:Fallback>
                <p:oleObj name="Clip" r:id="rId2" imgW="1233526" imgH="1818742" progId="MS_ClipArt_Gallery.2">
                  <p:embed/>
                  <p:pic>
                    <p:nvPicPr>
                      <p:cNvPr id="44035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00497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8022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619762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3972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5180"/>
              </p:ext>
            </p:extLst>
          </p:nvPr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499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207123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314261" progId="MS_ClipArt_Gallery.2">
                  <p:embed/>
                </p:oleObj>
              </mc:Choice>
              <mc:Fallback>
                <p:oleObj name="Clip" r:id="rId2" imgW="1831818" imgH="1314261" progId="MS_ClipArt_Gallery.2">
                  <p:embed/>
                  <p:pic>
                    <p:nvPicPr>
                      <p:cNvPr id="8601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 descr="Friensh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97926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92174" imgH="3013295" progId="MS_ClipArt_Gallery.2">
                  <p:embed/>
                </p:oleObj>
              </mc:Choice>
              <mc:Fallback>
                <p:oleObj name="Clip" r:id="rId2" imgW="1892174" imgH="3013295" progId="MS_ClipArt_Gallery.2">
                  <p:embed/>
                  <p:pic>
                    <p:nvPicPr>
                      <p:cNvPr id="18534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 descr="Cartoon of a person reaching for the stars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236444"/>
              </p:ext>
            </p:extLst>
          </p:nvPr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13711" imgH="2030994" progId="MS_ClipArt_Gallery.2">
                  <p:embed/>
                </p:oleObj>
              </mc:Choice>
              <mc:Fallback>
                <p:oleObj name="Clip" r:id="rId2" imgW="1813711" imgH="2030994" progId="MS_ClipArt_Gallery.2">
                  <p:embed/>
                  <p:pic>
                    <p:nvPicPr>
                      <p:cNvPr id="90115" name="Object 1024" descr="Cartoon of a person reaching for the stars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619091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276947" imgH="2132091" progId="MS_ClipArt_Gallery.2">
                  <p:embed/>
                </p:oleObj>
              </mc:Choice>
              <mc:Fallback>
                <p:oleObj name="Clip" r:id="rId2" imgW="2276947" imgH="2132091" progId="MS_ClipArt_Gallery.2">
                  <p:embed/>
                  <p:pic>
                    <p:nvPicPr>
                      <p:cNvPr id="9216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 descr="A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45884"/>
              </p:ext>
            </p:extLst>
          </p:nvPr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46352" imgH="3216998" progId="MS_ClipArt_Gallery.2">
                  <p:embed/>
                </p:oleObj>
              </mc:Choice>
              <mc:Fallback>
                <p:oleObj name="Clip" r:id="rId2" imgW="3446352" imgH="3216998" progId="MS_ClipArt_Gallery.2">
                  <p:embed/>
                  <p:pic>
                    <p:nvPicPr>
                      <p:cNvPr id="71683" name="Object 3" descr="A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 descr="bike ri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57832"/>
              </p:ext>
            </p:extLst>
          </p:nvPr>
        </p:nvGraphicFramePr>
        <p:xfrm>
          <a:off x="6876256" y="4609254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13255" imgH="1818742" progId="MS_ClipArt_Gallery.2">
                  <p:embed/>
                </p:oleObj>
              </mc:Choice>
              <mc:Fallback>
                <p:oleObj name="Clip" r:id="rId4" imgW="1813255" imgH="1818742" progId="MS_ClipArt_Gallery.2">
                  <p:embed/>
                  <p:pic>
                    <p:nvPicPr>
                      <p:cNvPr id="71688" name="Object 8" descr="bike ri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09254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 descr="skateboar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98462"/>
              </p:ext>
            </p:extLst>
          </p:nvPr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27886" imgH="1827886" progId="MS_ClipArt_Gallery.2">
                  <p:embed/>
                </p:oleObj>
              </mc:Choice>
              <mc:Fallback>
                <p:oleObj name="Clip" r:id="rId6" imgW="1827886" imgH="1827886" progId="MS_ClipArt_Gallery.2">
                  <p:embed/>
                  <p:pic>
                    <p:nvPicPr>
                      <p:cNvPr id="71689" name="Object 9" descr="skateboar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 descr="fun at the beach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92057"/>
              </p:ext>
            </p:extLst>
          </p:nvPr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801368" imgH="1764792" progId="MS_ClipArt_Gallery.2">
                  <p:embed/>
                </p:oleObj>
              </mc:Choice>
              <mc:Fallback>
                <p:oleObj name="Clip" r:id="rId8" imgW="1801368" imgH="1764792" progId="MS_ClipArt_Gallery.2">
                  <p:embed/>
                  <p:pic>
                    <p:nvPicPr>
                      <p:cNvPr id="71690" name="Object 10" descr="fun at the beach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 descr="playing socc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302072"/>
              </p:ext>
            </p:extLst>
          </p:nvPr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843430" imgH="1768450" progId="MS_ClipArt_Gallery.2">
                  <p:embed/>
                </p:oleObj>
              </mc:Choice>
              <mc:Fallback>
                <p:oleObj name="Clip" r:id="rId10" imgW="1843430" imgH="1768450" progId="MS_ClipArt_Gallery.2">
                  <p:embed/>
                  <p:pic>
                    <p:nvPicPr>
                      <p:cNvPr id="93191" name="Object 11" descr="playing socc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406663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322945" imgH="8211820" progId="MS_ClipArt_Gallery.2">
                  <p:embed/>
                </p:oleObj>
              </mc:Choice>
              <mc:Fallback>
                <p:oleObj name="Clip" r:id="rId2" imgW="8322945" imgH="8211820" progId="MS_ClipArt_Gallery.2">
                  <p:embed/>
                  <p:pic>
                    <p:nvPicPr>
                      <p:cNvPr id="188416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380394"/>
              </p:ext>
            </p:extLst>
          </p:nvPr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74266" imgH="1821485" progId="MS_ClipArt_Gallery.2">
                  <p:embed/>
                </p:oleObj>
              </mc:Choice>
              <mc:Fallback>
                <p:oleObj name="Clip" r:id="rId2" imgW="1674266" imgH="1821485" progId="MS_ClipArt_Gallery.2">
                  <p:embed/>
                  <p:pic>
                    <p:nvPicPr>
                      <p:cNvPr id="9523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 descr="Graphic of a sail boat on the ocean with the sun shin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854192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3912606" progId="MS_ClipArt_Gallery.2">
                  <p:embed/>
                </p:oleObj>
              </mc:Choice>
              <mc:Fallback>
                <p:oleObj name="Clip" r:id="rId2" imgW="4579545" imgH="3912606" progId="MS_ClipArt_Gallery.2">
                  <p:embed/>
                  <p:pic>
                    <p:nvPicPr>
                      <p:cNvPr id="9728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 descr="Photo of a diverse group of friends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 descr="Photo of a multi-generation famil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960475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436522" imgH="1819656" progId="MS_ClipArt_Gallery.2">
                  <p:embed/>
                </p:oleObj>
              </mc:Choice>
              <mc:Fallback>
                <p:oleObj name="Clip" r:id="rId2" imgW="1436522" imgH="1819656" progId="MS_ClipArt_Gallery.2">
                  <p:embed/>
                  <p:pic>
                    <p:nvPicPr>
                      <p:cNvPr id="99331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 descr="Photo of a high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63933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0137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64DA-E58D-4167-863B-56BDE4FE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Making Positive Changes in your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FC86-2AEE-4089-9933-473503291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Precontemplation</a:t>
            </a:r>
          </a:p>
          <a:p>
            <a:r>
              <a:rPr lang="en-US" sz="3200" dirty="0"/>
              <a:t>Contemplation</a:t>
            </a:r>
          </a:p>
          <a:p>
            <a:r>
              <a:rPr lang="en-US" sz="3200" dirty="0"/>
              <a:t>Preparation</a:t>
            </a:r>
          </a:p>
          <a:p>
            <a:r>
              <a:rPr lang="en-US" sz="3200" dirty="0"/>
              <a:t>Action</a:t>
            </a:r>
          </a:p>
          <a:p>
            <a:r>
              <a:rPr lang="en-US" sz="3200" dirty="0"/>
              <a:t>Maintenance</a:t>
            </a:r>
          </a:p>
          <a:p>
            <a:r>
              <a:rPr lang="en-US" sz="3200" dirty="0"/>
              <a:t>Termination</a:t>
            </a:r>
          </a:p>
        </p:txBody>
      </p:sp>
    </p:spTree>
    <p:extLst>
      <p:ext uri="{BB962C8B-B14F-4D97-AF65-F5344CB8AC3E}">
        <p14:creationId xmlns:p14="http://schemas.microsoft.com/office/powerpoint/2010/main" val="2548863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98587"/>
              </p:ext>
            </p:extLst>
          </p:nvPr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0240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331292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94638" imgH="3435790" progId="MS_ClipArt_Gallery.2">
                  <p:embed/>
                </p:oleObj>
              </mc:Choice>
              <mc:Fallback>
                <p:oleObj name="Clip" r:id="rId2" imgW="3494638" imgH="3435790" progId="MS_ClipArt_Gallery.2">
                  <p:embed/>
                  <p:pic>
                    <p:nvPicPr>
                      <p:cNvPr id="10445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 descr="Graphic of a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41264"/>
              </p:ext>
            </p:extLst>
          </p:nvPr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84214" imgH="2587782" progId="MS_ClipArt_Gallery.2">
                  <p:embed/>
                </p:oleObj>
              </mc:Choice>
              <mc:Fallback>
                <p:oleObj name="Clip" r:id="rId2" imgW="3084214" imgH="2587782" progId="MS_ClipArt_Gallery.2">
                  <p:embed/>
                  <p:pic>
                    <p:nvPicPr>
                      <p:cNvPr id="107524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 descr="Graphic of a pot of gold at the end of a rainb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5" name="Picture 4" descr="Photo of the cover of College and Career Success, 9th Edition">
            <a:extLst>
              <a:ext uri="{FF2B5EF4-FFF2-40B4-BE49-F238E27FC236}">
                <a16:creationId xmlns:a16="http://schemas.microsoft.com/office/drawing/2014/main" id="{10C710CD-2CF5-4099-ACF7-5D7162120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71600"/>
            <a:ext cx="3352732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253029"/>
              </p:ext>
            </p:extLst>
          </p:nvPr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52813" imgH="3459163" progId="MS_ClipArt_Gallery.2">
                  <p:embed/>
                </p:oleObj>
              </mc:Choice>
              <mc:Fallback>
                <p:oleObj name="Clip" r:id="rId2" imgW="3452813" imgH="3459163" progId="MS_ClipArt_Gallery.2">
                  <p:embed/>
                  <p:pic>
                    <p:nvPicPr>
                      <p:cNvPr id="11059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 descr="Photo of a college graduate holding a globe in her hand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C33A4-5D2A-45E1-B2D1-C04CF98DF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the Keys to Success in this book.  What is your favorite one and why?</a:t>
            </a:r>
          </a:p>
        </p:txBody>
      </p:sp>
      <p:graphicFrame>
        <p:nvGraphicFramePr>
          <p:cNvPr id="11264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150128"/>
              </p:ext>
            </p:extLst>
          </p:nvPr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264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 descr="My Dre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1318</Words>
  <Application>Microsoft Office PowerPoint</Application>
  <PresentationFormat>On-screen Show (4:3)</PresentationFormat>
  <Paragraphs>169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Thinking Positively about the Future </vt:lpstr>
      <vt:lpstr>Imagine Your Future</vt:lpstr>
      <vt:lpstr>The Future?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day, you are walking on the beach and suddenly to stub you toe on something in the sand.      </vt:lpstr>
      <vt:lpstr>Exercise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Making Positive Changes in your Life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Celebrate!</vt:lpstr>
      <vt:lpstr>Review the Keys to Success in this book.  What is your favorite one and why?</vt:lpstr>
      <vt:lpstr>Measure Your Success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100</cp:revision>
  <dcterms:created xsi:type="dcterms:W3CDTF">2006-06-13T13:03:30Z</dcterms:created>
  <dcterms:modified xsi:type="dcterms:W3CDTF">2021-06-30T23:02:51Z</dcterms:modified>
</cp:coreProperties>
</file>